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02" r:id="rId19"/>
    <p:sldId id="296" r:id="rId20"/>
    <p:sldId id="314" r:id="rId21"/>
    <p:sldId id="295" r:id="rId22"/>
    <p:sldId id="319" r:id="rId23"/>
    <p:sldId id="322" r:id="rId24"/>
    <p:sldId id="323" r:id="rId25"/>
    <p:sldId id="324" r:id="rId26"/>
    <p:sldId id="325" r:id="rId27"/>
    <p:sldId id="326" r:id="rId28"/>
    <p:sldId id="327" r:id="rId29"/>
    <p:sldId id="320" r:id="rId30"/>
    <p:sldId id="321" r:id="rId31"/>
    <p:sldId id="316" r:id="rId32"/>
    <p:sldId id="294" r:id="rId33"/>
    <p:sldId id="304" r:id="rId34"/>
    <p:sldId id="305" r:id="rId35"/>
    <p:sldId id="306" r:id="rId36"/>
    <p:sldId id="284" r:id="rId37"/>
    <p:sldId id="28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6" autoAdjust="0"/>
    <p:restoredTop sz="90000"/>
  </p:normalViewPr>
  <p:slideViewPr>
    <p:cSldViewPr snapToGrid="0">
      <p:cViewPr varScale="1">
        <p:scale>
          <a:sx n="123" d="100"/>
          <a:sy n="123" d="100"/>
        </p:scale>
        <p:origin x="200" y="608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“Only when it’s worth it!”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br>
              <a:rPr lang="de-DE" dirty="0"/>
            </a:br>
            <a:r>
              <a:rPr lang="de-DE" dirty="0"/>
              <a:t>Partial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Keeping things DRY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411F2-B82B-D1D5-6B37-CB3EFD801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</a:t>
            </a:r>
            <a:br>
              <a:rPr lang="en-US" dirty="0"/>
            </a:br>
            <a:r>
              <a:rPr lang="en-US" dirty="0"/>
              <a:t>The “problem” with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2547</TotalTime>
  <Words>1533</Words>
  <Application>Microsoft Macintosh PowerPoint</Application>
  <PresentationFormat>Widescreen</PresentationFormat>
  <Paragraphs>135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</vt:lpstr>
      <vt:lpstr>Functional programming (FP) Pattern matching</vt:lpstr>
      <vt:lpstr>Closures</vt:lpstr>
      <vt:lpstr>Closures Partial application</vt:lpstr>
      <vt:lpstr>Examples</vt:lpstr>
      <vt:lpstr>Example: Adding optional logging The problem I</vt:lpstr>
      <vt:lpstr>Example: Adding optional logging The problem II</vt:lpstr>
      <vt:lpstr>Example: Adding optional logging OOP solution I</vt:lpstr>
      <vt:lpstr>Example: Adding optional logging OOP solution II</vt:lpstr>
      <vt:lpstr>Example: Adding optional logging Functional solution I</vt:lpstr>
      <vt:lpstr>Example: Adding optional logging Functional solution II</vt:lpstr>
      <vt:lpstr>Example: Adding optional logging Functional solution III</vt:lpstr>
      <vt:lpstr>Example: Keeping things DRY</vt:lpstr>
      <vt:lpstr>Example: Generator</vt:lpstr>
      <vt:lpstr>Sidebar The “problem” with FP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44</cp:revision>
  <dcterms:created xsi:type="dcterms:W3CDTF">2023-01-20T23:10:00Z</dcterms:created>
  <dcterms:modified xsi:type="dcterms:W3CDTF">2023-07-10T23:57:35Z</dcterms:modified>
</cp:coreProperties>
</file>